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7" r:id="rId3"/>
    <p:sldId id="257" r:id="rId4"/>
    <p:sldId id="264" r:id="rId5"/>
    <p:sldId id="258" r:id="rId6"/>
    <p:sldId id="272" r:id="rId7"/>
    <p:sldId id="259" r:id="rId8"/>
    <p:sldId id="274" r:id="rId9"/>
    <p:sldId id="261" r:id="rId10"/>
    <p:sldId id="276" r:id="rId11"/>
    <p:sldId id="262" r:id="rId12"/>
    <p:sldId id="273" r:id="rId13"/>
    <p:sldId id="263" r:id="rId14"/>
    <p:sldId id="278" r:id="rId15"/>
    <p:sldId id="260" r:id="rId16"/>
    <p:sldId id="275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1E107-959B-44A1-9BBC-AC2E6A9B5937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D9D43-5ED9-4856-89C3-A55426A83D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49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E1E850-26A9-4522-9326-21B2569E94B8}" type="datetimeFigureOut">
              <a:rPr lang="en-GB" smtClean="0"/>
              <a:t>26/02/2012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DE9F90-2C53-48FE-82DD-653909FF5CF6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hanetearlyyearsproject.blogspot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28626" y="513953"/>
            <a:ext cx="8286748" cy="5830094"/>
            <a:chOff x="104447305" y="106413036"/>
            <a:chExt cx="8286748" cy="5829309"/>
          </a:xfrm>
        </p:grpSpPr>
        <p:sp>
          <p:nvSpPr>
            <p:cNvPr id="13" name="Text Box 11"/>
            <p:cNvSpPr txBox="1">
              <a:spLocks noChangeAspect="1" noChangeArrowheads="1"/>
            </p:cNvSpPr>
            <p:nvPr/>
          </p:nvSpPr>
          <p:spPr bwMode="auto">
            <a:xfrm>
              <a:off x="104447305" y="106413036"/>
              <a:ext cx="8286748" cy="5829309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Trajectory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how people &amp; objects move and how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children can affect that movement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05401601" y="1094572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drop objects, jump, swing, kick, throw, climb up &amp; down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FLY, SPIN, TWIRL, GLIDE, FLOAT, DROP, BOUNCE, HIGH, LOW, HEAVY, LIGHT. LAND, TARGET,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TAKE OFF, SWING, PENDULUM, PULLEY,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UP, DOWN, FAST, SLOW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8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Long lengths of fabric</a:t>
            </a:r>
          </a:p>
          <a:p>
            <a:r>
              <a:rPr lang="en-GB" dirty="0" smtClean="0"/>
              <a:t>Origami &amp; lift </a:t>
            </a:r>
            <a:r>
              <a:rPr lang="en-GB" dirty="0"/>
              <a:t>the flap books</a:t>
            </a:r>
          </a:p>
          <a:p>
            <a:r>
              <a:rPr lang="en-GB" dirty="0" smtClean="0"/>
              <a:t>Dressing up</a:t>
            </a:r>
          </a:p>
          <a:p>
            <a:r>
              <a:rPr lang="en-GB" dirty="0" smtClean="0"/>
              <a:t>Russian dolls or nesting boxes</a:t>
            </a:r>
          </a:p>
          <a:p>
            <a:r>
              <a:rPr lang="en-GB" dirty="0" smtClean="0"/>
              <a:t>Wrapping presents or playing pass the parcel</a:t>
            </a:r>
          </a:p>
          <a:p>
            <a:r>
              <a:rPr lang="en-GB" dirty="0" smtClean="0"/>
              <a:t>Toys with doors &amp; keys</a:t>
            </a:r>
          </a:p>
          <a:p>
            <a:r>
              <a:rPr lang="en-GB" dirty="0" smtClean="0"/>
              <a:t>Burying treasure</a:t>
            </a:r>
          </a:p>
          <a:p>
            <a:r>
              <a:rPr lang="en-GB" dirty="0" smtClean="0"/>
              <a:t>Making &amp; playing in dens</a:t>
            </a:r>
          </a:p>
          <a:p>
            <a:r>
              <a:rPr lang="en-GB" dirty="0" smtClean="0"/>
              <a:t>Dolls &amp; blankets</a:t>
            </a:r>
          </a:p>
          <a:p>
            <a:r>
              <a:rPr lang="en-GB" dirty="0" smtClean="0"/>
              <a:t>Boxes, bags &amp; baskets for collections of objects</a:t>
            </a:r>
          </a:p>
          <a:p>
            <a:r>
              <a:rPr lang="en-GB" dirty="0" smtClean="0"/>
              <a:t>Layering collage materials, newspaper or paint</a:t>
            </a:r>
          </a:p>
          <a:p>
            <a:r>
              <a:rPr lang="en-GB" dirty="0" smtClean="0"/>
              <a:t>Kim’s memory game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52936"/>
            <a:ext cx="2862064" cy="2862064"/>
          </a:xfrm>
        </p:spPr>
      </p:pic>
    </p:spTree>
    <p:extLst>
      <p:ext uri="{BB962C8B-B14F-4D97-AF65-F5344CB8AC3E}">
        <p14:creationId xmlns:p14="http://schemas.microsoft.com/office/powerpoint/2010/main" val="35841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5" y="513953"/>
            <a:ext cx="8286750" cy="5830094"/>
            <a:chOff x="105308400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0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Positioning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placing objects or themselves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in patterns or rows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4572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line up toys, position them either on top, around the edge,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under, behind or next to each other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INSIDE, ON TOP, UNDER, BEHIND,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BETWEEN, NEXT TO, IN FRONT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6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Creating elaborate frames for pictures</a:t>
            </a:r>
          </a:p>
          <a:p>
            <a:r>
              <a:rPr lang="en-GB" dirty="0" smtClean="0"/>
              <a:t>Sorting small objects</a:t>
            </a:r>
          </a:p>
          <a:p>
            <a:r>
              <a:rPr lang="en-GB" dirty="0" smtClean="0"/>
              <a:t>Making mosaics with collage materials</a:t>
            </a:r>
          </a:p>
          <a:p>
            <a:r>
              <a:rPr lang="en-GB" dirty="0" smtClean="0"/>
              <a:t>Making pictures with shapes</a:t>
            </a:r>
          </a:p>
          <a:p>
            <a:r>
              <a:rPr lang="en-GB" dirty="0" smtClean="0"/>
              <a:t>Games involving hiding &amp; </a:t>
            </a:r>
            <a:r>
              <a:rPr lang="en-GB" dirty="0"/>
              <a:t>f</a:t>
            </a:r>
            <a:r>
              <a:rPr lang="en-GB" dirty="0" smtClean="0"/>
              <a:t>inding objects</a:t>
            </a:r>
          </a:p>
          <a:p>
            <a:r>
              <a:rPr lang="en-GB" dirty="0" smtClean="0"/>
              <a:t>Stacking or lining up objects</a:t>
            </a:r>
          </a:p>
          <a:p>
            <a:r>
              <a:rPr lang="en-GB" dirty="0" smtClean="0"/>
              <a:t>Creating layers </a:t>
            </a:r>
          </a:p>
          <a:p>
            <a:r>
              <a:rPr lang="en-GB" dirty="0" smtClean="0"/>
              <a:t>Balancing objects along edges</a:t>
            </a:r>
          </a:p>
          <a:p>
            <a:r>
              <a:rPr lang="en-GB" dirty="0" smtClean="0"/>
              <a:t>Activities with small or multiple pieces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2971353" cy="1990708"/>
          </a:xfrm>
        </p:spPr>
      </p:pic>
    </p:spTree>
    <p:extLst>
      <p:ext uri="{BB962C8B-B14F-4D97-AF65-F5344CB8AC3E}">
        <p14:creationId xmlns:p14="http://schemas.microsoft.com/office/powerpoint/2010/main" val="31216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5" y="513953"/>
            <a:ext cx="8286750" cy="5830094"/>
            <a:chOff x="105308400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0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9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Transporting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moving themselves around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&amp; transporting objects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4572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using bags, bikes, trucks etc.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IN, ON, UNDER, EMPTY, FULL, BRIMMING, OVERFLOWING,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ALL GONE, MORE, AGAIN, IN &amp; OUT, OPEN &amp; CLOSED,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ALMOST, SAME &amp; DIFFERENT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9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/>
          </a:bodyPr>
          <a:lstStyle/>
          <a:p>
            <a:r>
              <a:rPr lang="en-GB" dirty="0" smtClean="0"/>
              <a:t>Diggers &amp; dumper trucks with sand/gravel</a:t>
            </a:r>
          </a:p>
          <a:p>
            <a:r>
              <a:rPr lang="en-GB" dirty="0" smtClean="0"/>
              <a:t>Water with jugs &amp; buckets</a:t>
            </a:r>
          </a:p>
          <a:p>
            <a:r>
              <a:rPr lang="en-GB" dirty="0" smtClean="0"/>
              <a:t>Wheelbarrows or pushchairs</a:t>
            </a:r>
          </a:p>
          <a:p>
            <a:r>
              <a:rPr lang="en-GB" dirty="0" smtClean="0"/>
              <a:t>Bags, boxes &amp; baskets</a:t>
            </a:r>
          </a:p>
          <a:p>
            <a:r>
              <a:rPr lang="en-GB" dirty="0" smtClean="0"/>
              <a:t>Shopping games</a:t>
            </a:r>
          </a:p>
          <a:p>
            <a:r>
              <a:rPr lang="en-GB" dirty="0" smtClean="0"/>
              <a:t>Rice, ice cube tray &amp; tiny spoons</a:t>
            </a:r>
          </a:p>
          <a:p>
            <a:r>
              <a:rPr lang="en-GB" dirty="0" smtClean="0"/>
              <a:t>Empty the pan cupboard</a:t>
            </a:r>
          </a:p>
          <a:p>
            <a:r>
              <a:rPr lang="en-GB" dirty="0" smtClean="0"/>
              <a:t>Delivering letters</a:t>
            </a:r>
          </a:p>
          <a:p>
            <a:r>
              <a:rPr lang="en-GB" dirty="0" smtClean="0"/>
              <a:t>Treasure baskets</a:t>
            </a:r>
          </a:p>
          <a:p>
            <a:r>
              <a:rPr lang="en-GB" dirty="0" smtClean="0"/>
              <a:t>Pulleys &amp; ropes</a:t>
            </a:r>
          </a:p>
          <a:p>
            <a:r>
              <a:rPr lang="en-GB" dirty="0" smtClean="0"/>
              <a:t>Play moving house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36912"/>
            <a:ext cx="1933575" cy="2371725"/>
          </a:xfrm>
        </p:spPr>
      </p:pic>
    </p:spTree>
    <p:extLst>
      <p:ext uri="{BB962C8B-B14F-4D97-AF65-F5344CB8AC3E}">
        <p14:creationId xmlns:p14="http://schemas.microsoft.com/office/powerpoint/2010/main" val="12226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5" y="513953"/>
            <a:ext cx="8286750" cy="5830094"/>
            <a:chOff x="105308400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0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Enclosing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creating &amp; occupying enclosed spaces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181049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create structures to enclose themselves or objects. Spaces may be filled or left empty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076399"/>
              <a:ext cx="6187656" cy="1236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POSITION &amp; SIZE WORDS, ENCLOSE, WRAP, CONTAIN, SAFE,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INSIDE, OUTSIDE, BOUNDARY, EDGE, MARGIN, CORNER, SIDE,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ENTRANCE, EXIT, WAY IN/OUT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0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Make bracelets &amp; bangles</a:t>
            </a:r>
          </a:p>
          <a:p>
            <a:r>
              <a:rPr lang="en-GB" dirty="0" smtClean="0"/>
              <a:t>Farms &amp; zoos</a:t>
            </a:r>
          </a:p>
          <a:p>
            <a:r>
              <a:rPr lang="en-GB" dirty="0" smtClean="0"/>
              <a:t>Use shoeboxes as houses or beds for toys</a:t>
            </a:r>
          </a:p>
          <a:p>
            <a:r>
              <a:rPr lang="en-GB" dirty="0" smtClean="0"/>
              <a:t>Dig tunnels in wet sand</a:t>
            </a:r>
          </a:p>
          <a:p>
            <a:r>
              <a:rPr lang="en-GB" dirty="0" smtClean="0"/>
              <a:t>Make picture frames</a:t>
            </a:r>
          </a:p>
          <a:p>
            <a:r>
              <a:rPr lang="en-GB" dirty="0" smtClean="0"/>
              <a:t>Tape &amp; fabric to enclose spaces</a:t>
            </a:r>
          </a:p>
          <a:p>
            <a:r>
              <a:rPr lang="en-GB" dirty="0" smtClean="0"/>
              <a:t>Make caves with clay </a:t>
            </a:r>
          </a:p>
          <a:p>
            <a:r>
              <a:rPr lang="en-GB" dirty="0" smtClean="0"/>
              <a:t>Masks &amp; crowns</a:t>
            </a:r>
          </a:p>
          <a:p>
            <a:r>
              <a:rPr lang="en-GB" dirty="0"/>
              <a:t>Draw round each other</a:t>
            </a:r>
          </a:p>
          <a:p>
            <a:r>
              <a:rPr lang="en-GB" dirty="0" smtClean="0"/>
              <a:t>Make doors for dens, tunnels &amp; barrels</a:t>
            </a:r>
          </a:p>
          <a:p>
            <a:r>
              <a:rPr lang="en-GB" dirty="0" smtClean="0"/>
              <a:t>Doctors </a:t>
            </a:r>
            <a:r>
              <a:rPr lang="en-GB" dirty="0"/>
              <a:t>&amp; bandages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665499"/>
            <a:ext cx="2869910" cy="1915629"/>
          </a:xfrm>
        </p:spPr>
      </p:pic>
    </p:spTree>
    <p:extLst>
      <p:ext uri="{BB962C8B-B14F-4D97-AF65-F5344CB8AC3E}">
        <p14:creationId xmlns:p14="http://schemas.microsoft.com/office/powerpoint/2010/main" val="42110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3042205" cy="439248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39952" y="980728"/>
            <a:ext cx="4104456" cy="51914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All the information in this hand-out is taken </a:t>
            </a:r>
          </a:p>
          <a:p>
            <a:pPr marL="0" indent="0" algn="ctr">
              <a:buNone/>
            </a:pPr>
            <a:r>
              <a:rPr lang="en-GB" dirty="0" smtClean="0"/>
              <a:t>from this book </a:t>
            </a:r>
          </a:p>
          <a:p>
            <a:pPr marL="0" indent="0" algn="ctr">
              <a:buNone/>
            </a:pPr>
            <a:r>
              <a:rPr lang="en-GB" b="1" i="1" dirty="0" smtClean="0"/>
              <a:t>Again! Again! Understanding Schema in young children </a:t>
            </a:r>
          </a:p>
          <a:p>
            <a:pPr marL="0" indent="0" algn="ctr">
              <a:buNone/>
            </a:pPr>
            <a:r>
              <a:rPr lang="en-GB" dirty="0" smtClean="0"/>
              <a:t>written by Stella Louis, Clare Beswick, Liz </a:t>
            </a:r>
            <a:r>
              <a:rPr lang="en-GB" dirty="0" smtClean="0"/>
              <a:t>Magraw</a:t>
            </a:r>
            <a:r>
              <a:rPr lang="en-GB" dirty="0" smtClean="0"/>
              <a:t> &amp; Lisa Hayes</a:t>
            </a:r>
          </a:p>
          <a:p>
            <a:pPr marL="0" indent="0" algn="ctr">
              <a:buNone/>
            </a:pPr>
            <a:r>
              <a:rPr lang="en-GB" dirty="0" smtClean="0"/>
              <a:t>Published by Featherstone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2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</a:t>
            </a:r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63711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dirty="0"/>
              <a:t>Thanet Early Years Blog </a:t>
            </a:r>
            <a:r>
              <a:rPr lang="en-GB" u="sng" dirty="0">
                <a:hlinkClick r:id="rId2"/>
              </a:rPr>
              <a:t>http://thanetearlyyearsproject.blogspot.com/</a:t>
            </a:r>
            <a:endParaRPr lang="en-GB" dirty="0"/>
          </a:p>
          <a:p>
            <a:pPr fontAlgn="base"/>
            <a:r>
              <a:rPr lang="en-GB" dirty="0" smtClean="0"/>
              <a:t>Arnold</a:t>
            </a:r>
            <a:r>
              <a:rPr lang="en-GB" dirty="0"/>
              <a:t>, C (1999) </a:t>
            </a:r>
            <a:r>
              <a:rPr lang="en-GB" i="1" dirty="0"/>
              <a:t>Child Development and Learning 2-5 years: Georgia's </a:t>
            </a:r>
            <a:r>
              <a:rPr lang="en-GB" i="1" dirty="0" smtClean="0"/>
              <a:t>Story</a:t>
            </a:r>
            <a:r>
              <a:rPr lang="en-GB" dirty="0" smtClean="0"/>
              <a:t>, </a:t>
            </a:r>
            <a:r>
              <a:rPr lang="en-GB" dirty="0"/>
              <a:t>Sage, London</a:t>
            </a:r>
          </a:p>
          <a:p>
            <a:pPr fontAlgn="base"/>
            <a:r>
              <a:rPr lang="en-GB" dirty="0"/>
              <a:t>Arnold, C (2003) </a:t>
            </a:r>
            <a:r>
              <a:rPr lang="en-GB" i="1" dirty="0"/>
              <a:t>Observing Harry: Child Development and Learning 0-5 </a:t>
            </a:r>
            <a:r>
              <a:rPr lang="en-GB" i="1" dirty="0" smtClean="0"/>
              <a:t>years, </a:t>
            </a:r>
            <a:r>
              <a:rPr lang="en-GB" dirty="0"/>
              <a:t>Open University Press, Maidenhead</a:t>
            </a:r>
          </a:p>
          <a:p>
            <a:pPr fontAlgn="base"/>
            <a:r>
              <a:rPr lang="en-GB" dirty="0"/>
              <a:t>Nutbrown, C (1999) </a:t>
            </a:r>
            <a:r>
              <a:rPr lang="en-GB" i="1" dirty="0"/>
              <a:t>Threads of Thinking </a:t>
            </a:r>
            <a:r>
              <a:rPr lang="en-GB" dirty="0"/>
              <a:t>(second edition). Paul Chapman, London</a:t>
            </a:r>
          </a:p>
          <a:p>
            <a:pPr fontAlgn="base"/>
            <a:r>
              <a:rPr lang="en-GB" dirty="0"/>
              <a:t>Whalley, M (</a:t>
            </a:r>
            <a:r>
              <a:rPr lang="en-GB" dirty="0"/>
              <a:t>ed</a:t>
            </a:r>
            <a:r>
              <a:rPr lang="en-GB" dirty="0"/>
              <a:t>) (2001) </a:t>
            </a:r>
            <a:r>
              <a:rPr lang="en-GB" i="1" dirty="0"/>
              <a:t>Involving Parents in their Children's </a:t>
            </a:r>
            <a:r>
              <a:rPr lang="en-GB" i="1" dirty="0" smtClean="0"/>
              <a:t>Learning</a:t>
            </a:r>
            <a:r>
              <a:rPr lang="en-GB" dirty="0" smtClean="0"/>
              <a:t>, </a:t>
            </a:r>
            <a:r>
              <a:rPr lang="en-GB" dirty="0"/>
              <a:t>Paul Chapman, </a:t>
            </a:r>
            <a:r>
              <a:rPr lang="en-GB" dirty="0" smtClean="0"/>
              <a:t>London</a:t>
            </a:r>
          </a:p>
          <a:p>
            <a:pPr fontAlgn="base"/>
            <a:r>
              <a:rPr lang="en-GB" dirty="0" smtClean="0"/>
              <a:t>Athey, C (2007) </a:t>
            </a:r>
            <a:r>
              <a:rPr lang="en-GB" i="1" dirty="0" smtClean="0"/>
              <a:t>Extending thought in Young Children: a parent – teacher partnership,</a:t>
            </a:r>
            <a:r>
              <a:rPr lang="en-GB" dirty="0"/>
              <a:t> Paul Chapman, London</a:t>
            </a:r>
          </a:p>
          <a:p>
            <a:pPr fontAlgn="base"/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Blow bubble, feathers or chiffon scarves</a:t>
            </a:r>
          </a:p>
          <a:p>
            <a:r>
              <a:rPr lang="en-GB" dirty="0" smtClean="0"/>
              <a:t>Squeezy</a:t>
            </a:r>
            <a:r>
              <a:rPr lang="en-GB" dirty="0" smtClean="0"/>
              <a:t> or spray bottles</a:t>
            </a:r>
          </a:p>
          <a:p>
            <a:r>
              <a:rPr lang="en-GB" dirty="0" smtClean="0"/>
              <a:t>Make kites</a:t>
            </a:r>
          </a:p>
          <a:p>
            <a:r>
              <a:rPr lang="en-GB" dirty="0" smtClean="0"/>
              <a:t>Hoopla </a:t>
            </a:r>
            <a:r>
              <a:rPr lang="en-GB" dirty="0"/>
              <a:t>&amp; </a:t>
            </a:r>
            <a:r>
              <a:rPr lang="en-GB" dirty="0" smtClean="0"/>
              <a:t>skittles</a:t>
            </a:r>
          </a:p>
          <a:p>
            <a:r>
              <a:rPr lang="en-GB" dirty="0" smtClean="0"/>
              <a:t>Tubes &amp; funnels in the water</a:t>
            </a:r>
          </a:p>
          <a:p>
            <a:r>
              <a:rPr lang="en-GB" dirty="0" smtClean="0"/>
              <a:t>Marble Run, marble painting</a:t>
            </a:r>
          </a:p>
          <a:p>
            <a:r>
              <a:rPr lang="en-GB" dirty="0" smtClean="0"/>
              <a:t>Balls of different sizes &amp; weights</a:t>
            </a:r>
          </a:p>
          <a:p>
            <a:r>
              <a:rPr lang="en-GB" dirty="0" smtClean="0"/>
              <a:t>Yo-yo</a:t>
            </a:r>
          </a:p>
          <a:p>
            <a:r>
              <a:rPr lang="en-GB" dirty="0" smtClean="0"/>
              <a:t>Beanbags &amp; target</a:t>
            </a:r>
          </a:p>
          <a:p>
            <a:r>
              <a:rPr lang="en-GB" dirty="0" smtClean="0"/>
              <a:t>Fly paper aeroplanes</a:t>
            </a:r>
          </a:p>
          <a:p>
            <a:r>
              <a:rPr lang="en-GB" dirty="0" smtClean="0"/>
              <a:t>Hoops to roll &amp; pipes to slide things down</a:t>
            </a:r>
          </a:p>
          <a:p>
            <a:r>
              <a:rPr lang="en-GB" dirty="0" smtClean="0"/>
              <a:t>Jump on a trampoline</a:t>
            </a:r>
          </a:p>
          <a:p>
            <a:r>
              <a:rPr lang="en-GB" dirty="0" smtClean="0"/>
              <a:t>Slalom course for bikes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2151341" cy="2880000"/>
          </a:xfrm>
        </p:spPr>
      </p:pic>
    </p:spTree>
    <p:extLst>
      <p:ext uri="{BB962C8B-B14F-4D97-AF65-F5344CB8AC3E}">
        <p14:creationId xmlns:p14="http://schemas.microsoft.com/office/powerpoint/2010/main" val="17256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6" y="513953"/>
            <a:ext cx="8286748" cy="5830094"/>
            <a:chOff x="105308400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0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Connecting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fastening &amp; joining things together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and taking them apart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4572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join train tracks, attach ropes, are fascinated by string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BUILD, CONSTRUCT, JOIN, SEPARATE, OPEN, CLOSE, TOGETHER, APART,FLEXIBLE, RIGID, STRONG, HEAVY, LIGHT, TIE, KNOT, THREAD, STITCH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5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/>
          </a:bodyPr>
          <a:lstStyle/>
          <a:p>
            <a:r>
              <a:rPr lang="en-GB" dirty="0" smtClean="0"/>
              <a:t>Weaving with natural materials or ribbon</a:t>
            </a:r>
          </a:p>
          <a:p>
            <a:r>
              <a:rPr lang="en-GB" dirty="0" smtClean="0"/>
              <a:t>Wood, hammer &amp; nails</a:t>
            </a:r>
          </a:p>
          <a:p>
            <a:r>
              <a:rPr lang="en-GB" dirty="0" smtClean="0"/>
              <a:t>String, tape, elastic bands</a:t>
            </a:r>
          </a:p>
          <a:p>
            <a:r>
              <a:rPr lang="en-GB" dirty="0" smtClean="0"/>
              <a:t>Hanging mobiles, flags &amp; kites</a:t>
            </a:r>
          </a:p>
          <a:p>
            <a:r>
              <a:rPr lang="en-GB" dirty="0" smtClean="0"/>
              <a:t>Train tracks</a:t>
            </a:r>
          </a:p>
          <a:p>
            <a:r>
              <a:rPr lang="en-GB" dirty="0"/>
              <a:t>M</a:t>
            </a:r>
            <a:r>
              <a:rPr lang="en-GB" dirty="0" smtClean="0"/>
              <a:t>agnets</a:t>
            </a:r>
          </a:p>
          <a:p>
            <a:r>
              <a:rPr lang="en-GB" dirty="0" smtClean="0"/>
              <a:t>Threading pasta or beads</a:t>
            </a:r>
          </a:p>
          <a:p>
            <a:r>
              <a:rPr lang="en-GB" dirty="0" smtClean="0"/>
              <a:t>Making trailers for bikes</a:t>
            </a:r>
          </a:p>
          <a:p>
            <a:r>
              <a:rPr lang="en-GB" dirty="0" smtClean="0"/>
              <a:t>Washing lines &amp; pegs</a:t>
            </a:r>
          </a:p>
          <a:p>
            <a:r>
              <a:rPr lang="en-GB" dirty="0" smtClean="0"/>
              <a:t>Looking at spiders webs or scaffolding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5" y="2276872"/>
            <a:ext cx="2140714" cy="2880000"/>
          </a:xfrm>
        </p:spPr>
      </p:pic>
    </p:spTree>
    <p:extLst>
      <p:ext uri="{BB962C8B-B14F-4D97-AF65-F5344CB8AC3E}">
        <p14:creationId xmlns:p14="http://schemas.microsoft.com/office/powerpoint/2010/main" val="20141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5" y="513953"/>
            <a:ext cx="8286750" cy="5830094"/>
            <a:chOff x="105308400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0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Rotation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things that turn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3429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use keys, turn knobs, run or ride in circles, spin around,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make circle &amp; spiral patterns in paint etc.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FLY, SPIN, TWIRL, ROUND, CIRCLE, TWIST,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ROLL, DIZZY, SPIRAL, FASTER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3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/>
          </a:bodyPr>
          <a:lstStyle/>
          <a:p>
            <a:r>
              <a:rPr lang="en-GB" dirty="0" smtClean="0"/>
              <a:t>Locks &amp; keys</a:t>
            </a:r>
          </a:p>
          <a:p>
            <a:r>
              <a:rPr lang="en-GB" dirty="0" smtClean="0"/>
              <a:t>Mixing &amp; stirring</a:t>
            </a:r>
          </a:p>
          <a:p>
            <a:r>
              <a:rPr lang="en-GB" dirty="0" smtClean="0"/>
              <a:t>Use paint rollers</a:t>
            </a:r>
          </a:p>
          <a:p>
            <a:r>
              <a:rPr lang="en-GB" dirty="0" smtClean="0"/>
              <a:t>Spanners &amp; screwdrivers</a:t>
            </a:r>
          </a:p>
          <a:p>
            <a:r>
              <a:rPr lang="en-GB" dirty="0" smtClean="0"/>
              <a:t>Sharpen pencils</a:t>
            </a:r>
          </a:p>
          <a:p>
            <a:r>
              <a:rPr lang="en-GB" dirty="0" smtClean="0"/>
              <a:t>Balls of all descriptions</a:t>
            </a:r>
          </a:p>
          <a:p>
            <a:r>
              <a:rPr lang="en-GB" dirty="0" smtClean="0"/>
              <a:t>Make ribbon sticks &amp; paper windmills</a:t>
            </a:r>
          </a:p>
          <a:p>
            <a:r>
              <a:rPr lang="en-GB" dirty="0" smtClean="0"/>
              <a:t>Roll old CDs &amp; jar lids</a:t>
            </a:r>
          </a:p>
          <a:p>
            <a:r>
              <a:rPr lang="en-GB" dirty="0" smtClean="0"/>
              <a:t>Spinning &amp; wind up toys</a:t>
            </a:r>
          </a:p>
          <a:p>
            <a:r>
              <a:rPr lang="en-GB" dirty="0" smtClean="0"/>
              <a:t> Spirals - snail shell, springs</a:t>
            </a:r>
          </a:p>
          <a:p>
            <a:r>
              <a:rPr lang="en-GB" dirty="0" smtClean="0"/>
              <a:t>Kaleidoscopes</a:t>
            </a:r>
          </a:p>
          <a:p>
            <a:r>
              <a:rPr lang="en-GB" dirty="0" smtClean="0"/>
              <a:t>Cameras, cogs &amp; clocks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74272"/>
            <a:ext cx="2808312" cy="2370952"/>
          </a:xfrm>
        </p:spPr>
      </p:pic>
    </p:spTree>
    <p:extLst>
      <p:ext uri="{BB962C8B-B14F-4D97-AF65-F5344CB8AC3E}">
        <p14:creationId xmlns:p14="http://schemas.microsoft.com/office/powerpoint/2010/main" val="30888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625" y="513953"/>
            <a:ext cx="8286750" cy="5830094"/>
            <a:chOff x="104621409" y="106274872"/>
            <a:chExt cx="8286750" cy="5829300"/>
          </a:xfrm>
        </p:grpSpPr>
        <p:sp>
          <p:nvSpPr>
            <p:cNvPr id="3" name="Text Box 3"/>
            <p:cNvSpPr txBox="1">
              <a:spLocks noChangeAspect="1" noChangeArrowheads="1"/>
            </p:cNvSpPr>
            <p:nvPr/>
          </p:nvSpPr>
          <p:spPr bwMode="auto">
            <a:xfrm>
              <a:off x="104621409" y="106274872"/>
              <a:ext cx="8286750" cy="582930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Orientation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seeing things from different angles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457274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hang or stand upside down,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turn their toys upside down as they look at them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34951" y="110304999"/>
              <a:ext cx="6187656" cy="950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TURN, UPSIDE DOWN, BACKWARDS, OVER,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TWIST, ROLL, UNDER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 noChangeAspect="1"/>
          </p:cNvSpPr>
          <p:nvPr>
            <p:ph sz="quarter" idx="2"/>
          </p:nvPr>
        </p:nvSpPr>
        <p:spPr>
          <a:xfrm>
            <a:off x="3491882" y="476672"/>
            <a:ext cx="4494801" cy="5760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Kaleidoscopes</a:t>
            </a:r>
          </a:p>
          <a:p>
            <a:r>
              <a:rPr lang="en-GB" dirty="0" smtClean="0"/>
              <a:t>Mirrors</a:t>
            </a:r>
          </a:p>
          <a:p>
            <a:r>
              <a:rPr lang="en-GB" dirty="0" smtClean="0"/>
              <a:t>Magnifying lenses</a:t>
            </a:r>
          </a:p>
          <a:p>
            <a:r>
              <a:rPr lang="en-GB" dirty="0" smtClean="0"/>
              <a:t>Binoculars</a:t>
            </a:r>
          </a:p>
          <a:p>
            <a:r>
              <a:rPr lang="en-GB" dirty="0" smtClean="0"/>
              <a:t>Posting boxes</a:t>
            </a:r>
          </a:p>
          <a:p>
            <a:r>
              <a:rPr lang="en-GB" dirty="0" smtClean="0"/>
              <a:t>Peep holes</a:t>
            </a:r>
          </a:p>
          <a:p>
            <a:r>
              <a:rPr lang="en-GB" dirty="0" smtClean="0"/>
              <a:t>Pendulums</a:t>
            </a:r>
          </a:p>
          <a:p>
            <a:r>
              <a:rPr lang="en-GB" dirty="0" smtClean="0"/>
              <a:t>Climbing/swinging</a:t>
            </a:r>
          </a:p>
          <a:p>
            <a:r>
              <a:rPr lang="en-GB" dirty="0" smtClean="0"/>
              <a:t>Twisting &amp; spinning </a:t>
            </a:r>
          </a:p>
          <a:p>
            <a:r>
              <a:rPr lang="en-GB" dirty="0" smtClean="0"/>
              <a:t>Moving like animals or to music</a:t>
            </a:r>
          </a:p>
          <a:p>
            <a:r>
              <a:rPr lang="en-GB" dirty="0" smtClean="0"/>
              <a:t>Headstands, rolling &amp; tumbling</a:t>
            </a:r>
          </a:p>
          <a:p>
            <a:r>
              <a:rPr lang="en-GB" dirty="0" smtClean="0"/>
              <a:t>Low bars to swing &amp; hang from or roll over</a:t>
            </a:r>
          </a:p>
          <a:p>
            <a:r>
              <a:rPr lang="en-GB" dirty="0" smtClean="0"/>
              <a:t>Mirrors in unusual places </a:t>
            </a:r>
            <a:r>
              <a:rPr lang="en-GB" dirty="0" smtClean="0"/>
              <a:t>e.g. </a:t>
            </a:r>
            <a:r>
              <a:rPr lang="en-GB" dirty="0" smtClean="0"/>
              <a:t>floor or ceiling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2922549" cy="2601069"/>
          </a:xfrm>
        </p:spPr>
      </p:pic>
      <p:sp>
        <p:nvSpPr>
          <p:cNvPr id="11" name="TextBox 10"/>
          <p:cNvSpPr txBox="1"/>
          <p:nvPr/>
        </p:nvSpPr>
        <p:spPr>
          <a:xfrm>
            <a:off x="395536" y="4046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 with this schema may enjoy: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28625" y="513953"/>
            <a:ext cx="8286750" cy="5830094"/>
            <a:chOff x="105308403" y="106862880"/>
            <a:chExt cx="6629400" cy="4663440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05308403" y="106862880"/>
              <a:ext cx="6629400" cy="4663440"/>
            </a:xfrm>
            <a:prstGeom prst="rect">
              <a:avLst/>
            </a:prstGeom>
            <a:noFill/>
            <a:ln w="76200" cmpd="tri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Enveloping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covering or wrapping up objects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or themselves,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putting things inside containers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05401601" y="109962099"/>
              <a:ext cx="6378156" cy="61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e.g. they drape themselves in fabric, make parcels, paint their hands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5592101" y="110581224"/>
              <a:ext cx="6187656" cy="72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Key Words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UNDER, OVER, IN, ON, ABOVE, BELOW, SIZE WORDS, INVISIBLE,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TRANSPARENT/OPAQUE, HIDDEN, WRAP/UNWRAP,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HERE/GONE, FULL/EMPTY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4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1032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Vickie</dc:creator>
  <cp:lastModifiedBy>Vickie</cp:lastModifiedBy>
  <cp:revision>27</cp:revision>
  <dcterms:created xsi:type="dcterms:W3CDTF">2012-02-24T20:11:15Z</dcterms:created>
  <dcterms:modified xsi:type="dcterms:W3CDTF">2012-02-26T14:55:21Z</dcterms:modified>
</cp:coreProperties>
</file>